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16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486400"/>
            <a:ext cx="1295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Quelle est le problème?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32" name="Picture 8" descr="http://t1.gstatic.com/images?q=tbn:ANd9GcSo4wnFCaoL5EmRuDK4-xrYcr_AiOaIm7rOP9FziADRmbhTM27I1s-pvqg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00200"/>
            <a:ext cx="4648200" cy="471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486400"/>
            <a:ext cx="1295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Quelle est le problème?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 descr="http://t3.gstatic.com/images?q=tbn:ANd9GcT5BZmIXmVgjKRNBcVXjP_3Nhscwztie5kfv9K-ruXeKgjGgYbIuHGK8IKvB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370104"/>
            <a:ext cx="4267200" cy="514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675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486400"/>
            <a:ext cx="1295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Quelle est le problème?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 descr="http://manolobrides.com/images/2009/10/colored-tuxed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295400"/>
            <a:ext cx="35052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8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486400"/>
            <a:ext cx="1295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Quelle est le problème?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8" name="Picture 2" descr="http://t2.gstatic.com/images?q=tbn:ANd9GcQPucy7mE4Fzr7BnMeWGJaB603vyF6I7AIy_E0rA7f1HCfmLREKVvq4QVB--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528" y="1642533"/>
            <a:ext cx="5334000" cy="388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327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486400"/>
            <a:ext cx="1295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Quelle est le problème?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122" name="Picture 2" descr="http://farm1.static.flickr.com/32/58793689_41d80ee8f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62101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608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486400"/>
            <a:ext cx="1295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Quelle est le problème?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146" name="Picture 2" descr="http://i.cdn.turner.com/sivault/multimedia/photo_gallery/0805/don.cherry.fashion.statements/images/cherryroses.bennet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578" y="1447800"/>
            <a:ext cx="3365899" cy="49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764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486400"/>
            <a:ext cx="1295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Quelle est le problème?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7170" name="Picture 2" descr="http://farm4.static.flickr.com/3568/3284578137_f23314ab6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00200"/>
            <a:ext cx="27336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170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35</Words>
  <Application>Microsoft Office PowerPoint</Application>
  <PresentationFormat>On-screen Show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2011-10-17T16:43:53Z</dcterms:modified>
</cp:coreProperties>
</file>